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295" r:id="rId5"/>
    <p:sldId id="296" r:id="rId6"/>
    <p:sldId id="324" r:id="rId7"/>
    <p:sldId id="325" r:id="rId8"/>
    <p:sldId id="326" r:id="rId9"/>
    <p:sldId id="327" r:id="rId10"/>
    <p:sldId id="297" r:id="rId11"/>
    <p:sldId id="282" r:id="rId12"/>
    <p:sldId id="321" r:id="rId13"/>
    <p:sldId id="328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BEEF4"/>
    <a:srgbClr val="FFFF99"/>
    <a:srgbClr val="A8EBE9"/>
    <a:srgbClr val="DBEAC1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1370264"/>
            <a:ext cx="6971248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13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TOÁN VỀ NHIỀU HƠN, ÍT HƠN MỘT SỐ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781821" y="1317042"/>
            <a:ext cx="617052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  <a:r>
              <a:rPr lang="en-US" sz="2600" dirty="0" err="1"/>
              <a:t>thi</a:t>
            </a:r>
            <a:r>
              <a:rPr lang="en-US" sz="2600" dirty="0"/>
              <a:t> </a:t>
            </a:r>
            <a:r>
              <a:rPr lang="en-US" sz="2600" dirty="0" err="1"/>
              <a:t>hát</a:t>
            </a:r>
            <a:r>
              <a:rPr lang="en-US" sz="2600" dirty="0"/>
              <a:t> </a:t>
            </a:r>
            <a:r>
              <a:rPr lang="en-US" sz="2600" dirty="0" err="1"/>
              <a:t>quan</a:t>
            </a:r>
            <a:r>
              <a:rPr lang="en-US" sz="2600" dirty="0"/>
              <a:t> </a:t>
            </a:r>
            <a:r>
              <a:rPr lang="en-US" sz="2600" dirty="0" err="1"/>
              <a:t>họ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9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,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Thượng</a:t>
            </a:r>
            <a:r>
              <a:rPr lang="en-US" sz="2600" dirty="0"/>
              <a:t> 3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thôn</a:t>
            </a:r>
            <a:r>
              <a:rPr lang="en-US" sz="2600" dirty="0"/>
              <a:t> </a:t>
            </a:r>
            <a:r>
              <a:rPr lang="en-US" sz="2600" dirty="0" err="1"/>
              <a:t>Hạ</a:t>
            </a:r>
            <a:r>
              <a:rPr lang="en-US" sz="2600" dirty="0"/>
              <a:t> </a:t>
            </a:r>
            <a:r>
              <a:rPr lang="en-US" sz="2600" dirty="0" err="1"/>
              <a:t>tham</a:t>
            </a:r>
            <a:r>
              <a:rPr lang="en-US" sz="2600" dirty="0"/>
              <a:t> </a:t>
            </a:r>
            <a:r>
              <a:rPr lang="en-US" sz="2600" dirty="0" err="1"/>
              <a:t>gia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tiết</a:t>
            </a:r>
            <a:r>
              <a:rPr lang="en-US" sz="2600" dirty="0"/>
              <a:t> </a:t>
            </a:r>
            <a:r>
              <a:rPr lang="en-US" sz="2600" dirty="0" err="1"/>
              <a:t>mục</a:t>
            </a:r>
            <a:r>
              <a:rPr lang="en-US" sz="2600" dirty="0"/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05BB5D-CDC4-4E2F-A007-E46D989A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085850"/>
            <a:ext cx="4162425" cy="23431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56B013-89E6-422B-AABB-14AB0F14C7FC}"/>
              </a:ext>
            </a:extLst>
          </p:cNvPr>
          <p:cNvSpPr txBox="1"/>
          <p:nvPr/>
        </p:nvSpPr>
        <p:spPr>
          <a:xfrm>
            <a:off x="389936" y="4060372"/>
            <a:ext cx="5604465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9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Thượng</a:t>
            </a:r>
            <a:r>
              <a:rPr lang="en-US" sz="2400" dirty="0"/>
              <a:t>: 3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Thôn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: …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DC1EBF-22A1-47DF-8B70-35181A83ECBA}"/>
              </a:ext>
            </a:extLst>
          </p:cNvPr>
          <p:cNvGrpSpPr/>
          <p:nvPr/>
        </p:nvGrpSpPr>
        <p:grpSpPr>
          <a:xfrm>
            <a:off x="6081482" y="3686039"/>
            <a:ext cx="5328697" cy="2727271"/>
            <a:chOff x="5966990" y="3799209"/>
            <a:chExt cx="5255193" cy="27272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96651-0C43-402A-97F7-BAE4C86EE9CC}"/>
                </a:ext>
              </a:extLst>
            </p:cNvPr>
            <p:cNvSpPr txBox="1"/>
            <p:nvPr/>
          </p:nvSpPr>
          <p:spPr>
            <a:xfrm>
              <a:off x="5966990" y="3799209"/>
              <a:ext cx="5255193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 </a:t>
              </a:r>
              <a:r>
                <a:rPr lang="en-US" sz="2600" dirty="0" err="1"/>
                <a:t>thôn</a:t>
              </a:r>
              <a:r>
                <a:rPr lang="en-US" sz="2600" dirty="0"/>
                <a:t> </a:t>
              </a:r>
              <a:r>
                <a:rPr lang="en-US" sz="2600" dirty="0" err="1"/>
                <a:t>Hạ</a:t>
              </a:r>
              <a:r>
                <a:rPr lang="en-US" sz="2600" dirty="0"/>
                <a:t> </a:t>
              </a:r>
              <a:r>
                <a:rPr lang="en-US" sz="2600" dirty="0" err="1"/>
                <a:t>tham</a:t>
              </a:r>
              <a:r>
                <a:rPr lang="en-US" sz="2600" dirty="0"/>
                <a:t> </a:t>
              </a:r>
              <a:r>
                <a:rPr lang="en-US" sz="2600" dirty="0" err="1"/>
                <a:t>gia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        (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</a:t>
              </a:r>
              <a:r>
                <a:rPr lang="en-US" sz="2600" dirty="0" err="1"/>
                <a:t>tiết</a:t>
              </a:r>
              <a:r>
                <a:rPr lang="en-US" sz="2600" dirty="0"/>
                <a:t> </a:t>
              </a:r>
              <a:r>
                <a:rPr lang="en-US" sz="2600" dirty="0" err="1"/>
                <a:t>mục</a:t>
              </a:r>
              <a:r>
                <a:rPr lang="en-US" sz="2600" dirty="0"/>
                <a:t>.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F828554-CD56-49A8-A5ED-1CBEA8C6DE5E}"/>
                </a:ext>
              </a:extLst>
            </p:cNvPr>
            <p:cNvSpPr/>
            <p:nvPr/>
          </p:nvSpPr>
          <p:spPr>
            <a:xfrm>
              <a:off x="8297088" y="5885887"/>
              <a:ext cx="442185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72FBA92-3606-464D-A506-1C1F81A50070}"/>
                </a:ext>
              </a:extLst>
            </p:cNvPr>
            <p:cNvGrpSpPr/>
            <p:nvPr/>
          </p:nvGrpSpPr>
          <p:grpSpPr>
            <a:xfrm>
              <a:off x="6969629" y="5275824"/>
              <a:ext cx="2451964" cy="492443"/>
              <a:chOff x="7014037" y="4894113"/>
              <a:chExt cx="2451964" cy="4924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8F3BBB3-1582-4FB9-84D7-EE3779612096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0C7E97F-9D5F-4FFF-B24C-13DF448B62F0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46EC14-F5DF-4FC8-9B21-5635EA212FD8}"/>
                  </a:ext>
                </a:extLst>
              </p:cNvPr>
              <p:cNvSpPr txBox="1"/>
              <p:nvPr/>
            </p:nvSpPr>
            <p:spPr>
              <a:xfrm>
                <a:off x="7556299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-        =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9807B28-B844-42B6-98AC-FAAA8C334C82}"/>
                  </a:ext>
                </a:extLst>
              </p:cNvPr>
              <p:cNvSpPr/>
              <p:nvPr/>
            </p:nvSpPr>
            <p:spPr>
              <a:xfrm>
                <a:off x="8857556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963EF24-3B48-4DC2-B337-0A1644092865}"/>
              </a:ext>
            </a:extLst>
          </p:cNvPr>
          <p:cNvSpPr/>
          <p:nvPr/>
        </p:nvSpPr>
        <p:spPr>
          <a:xfrm>
            <a:off x="7242138" y="52608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AE4889-0335-4242-B32B-5CC958097340}"/>
              </a:ext>
            </a:extLst>
          </p:cNvPr>
          <p:cNvSpPr/>
          <p:nvPr/>
        </p:nvSpPr>
        <p:spPr>
          <a:xfrm>
            <a:off x="8163693" y="52483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4D5A36A-29C7-4FD0-86D8-F5D0C6F52653}"/>
              </a:ext>
            </a:extLst>
          </p:cNvPr>
          <p:cNvSpPr/>
          <p:nvPr/>
        </p:nvSpPr>
        <p:spPr>
          <a:xfrm>
            <a:off x="8999067" y="5203942"/>
            <a:ext cx="37928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F32F56-EA6D-4269-8D6B-9CC526B646B9}"/>
              </a:ext>
            </a:extLst>
          </p:cNvPr>
          <p:cNvSpPr/>
          <p:nvPr/>
        </p:nvSpPr>
        <p:spPr>
          <a:xfrm>
            <a:off x="8503412" y="5797997"/>
            <a:ext cx="329887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3713729" y="77309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4236949" y="773090"/>
            <a:ext cx="52402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Giải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toán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833282" y="1320950"/>
            <a:ext cx="7160791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20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 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: …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38507-C555-4FE4-85B7-DFB848F020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807" y="3255818"/>
            <a:ext cx="5318911" cy="30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735570" y="3825693"/>
            <a:ext cx="5304237" cy="2478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20 + 8 = 28 (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28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93735" y="234479"/>
            <a:ext cx="977908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cồng</a:t>
            </a:r>
            <a:r>
              <a:rPr lang="en-US" sz="2400" dirty="0"/>
              <a:t> </a:t>
            </a:r>
            <a:r>
              <a:rPr lang="en-US" sz="2400" dirty="0" err="1"/>
              <a:t>chiêng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,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4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180037-31BD-49B7-8370-EEDC41BC6793}"/>
              </a:ext>
            </a:extLst>
          </p:cNvPr>
          <p:cNvSpPr txBox="1"/>
          <p:nvPr/>
        </p:nvSpPr>
        <p:spPr>
          <a:xfrm>
            <a:off x="6518806" y="1400637"/>
            <a:ext cx="4446579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11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: 4 </a:t>
            </a:r>
            <a:r>
              <a:rPr lang="en-US" sz="2400" dirty="0" err="1"/>
              <a:t>người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Đội</a:t>
            </a:r>
            <a:r>
              <a:rPr lang="en-US" sz="2400" dirty="0"/>
              <a:t> Hai: …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0706B7-D6DF-4A04-A2C8-BC1279CAD62B}"/>
              </a:ext>
            </a:extLst>
          </p:cNvPr>
          <p:cNvSpPr txBox="1"/>
          <p:nvPr/>
        </p:nvSpPr>
        <p:spPr>
          <a:xfrm>
            <a:off x="5716766" y="3892576"/>
            <a:ext cx="5304237" cy="2478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Hai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11 – 4 = 7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người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1A221-5FD3-44C8-A09B-8887607AA4CD}"/>
              </a:ext>
            </a:extLst>
          </p:cNvPr>
          <p:cNvSpPr/>
          <p:nvPr/>
        </p:nvSpPr>
        <p:spPr>
          <a:xfrm>
            <a:off x="870515" y="32604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115EC-0916-44AA-A1CF-BB0476BC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3" y="2266821"/>
            <a:ext cx="4461999" cy="26951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A27AE8-4100-400C-98DE-49651C058F8B}"/>
              </a:ext>
            </a:extLst>
          </p:cNvPr>
          <p:cNvCxnSpPr>
            <a:cxnSpLocks/>
          </p:cNvCxnSpPr>
          <p:nvPr/>
        </p:nvCxnSpPr>
        <p:spPr>
          <a:xfrm>
            <a:off x="5384681" y="731156"/>
            <a:ext cx="39117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1BDE0-BAD2-412E-8FB2-FD362CD9526D}"/>
              </a:ext>
            </a:extLst>
          </p:cNvPr>
          <p:cNvCxnSpPr>
            <a:cxnSpLocks/>
          </p:cNvCxnSpPr>
          <p:nvPr/>
        </p:nvCxnSpPr>
        <p:spPr>
          <a:xfrm>
            <a:off x="7554895" y="1257629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080BE5-ABE1-4887-8F2B-57E80CD74630}"/>
              </a:ext>
            </a:extLst>
          </p:cNvPr>
          <p:cNvCxnSpPr>
            <a:cxnSpLocks/>
          </p:cNvCxnSpPr>
          <p:nvPr/>
        </p:nvCxnSpPr>
        <p:spPr>
          <a:xfrm>
            <a:off x="9480041" y="731156"/>
            <a:ext cx="1485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4E8554-F1DB-43E1-BDA1-3474B64FA1B2}"/>
              </a:ext>
            </a:extLst>
          </p:cNvPr>
          <p:cNvCxnSpPr>
            <a:cxnSpLocks/>
          </p:cNvCxnSpPr>
          <p:nvPr/>
        </p:nvCxnSpPr>
        <p:spPr>
          <a:xfrm>
            <a:off x="4062914" y="1257629"/>
            <a:ext cx="33077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03404B-AA2D-457C-B37F-3B1108A4956C}"/>
              </a:ext>
            </a:extLst>
          </p:cNvPr>
          <p:cNvCxnSpPr>
            <a:cxnSpLocks/>
          </p:cNvCxnSpPr>
          <p:nvPr/>
        </p:nvCxnSpPr>
        <p:spPr>
          <a:xfrm>
            <a:off x="1500458" y="1875627"/>
            <a:ext cx="341049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366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66688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nhiều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3 </a:t>
            </a:r>
            <a:r>
              <a:rPr lang="en-US" sz="2400" dirty="0" err="1"/>
              <a:t>bông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909" y="3704772"/>
            <a:ext cx="3028950" cy="2667000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57130" y="1765628"/>
            <a:ext cx="2624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4647072" y="2273687"/>
            <a:ext cx="517909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205128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4864419" y="1765628"/>
            <a:ext cx="5890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2033067" y="2273687"/>
            <a:ext cx="23608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3F637D-E7DB-4149-B1A3-3EA1E73156DB}"/>
              </a:ext>
            </a:extLst>
          </p:cNvPr>
          <p:cNvGrpSpPr/>
          <p:nvPr/>
        </p:nvGrpSpPr>
        <p:grpSpPr>
          <a:xfrm>
            <a:off x="1294480" y="3921302"/>
            <a:ext cx="2621820" cy="385611"/>
            <a:chOff x="1260472" y="4043628"/>
            <a:chExt cx="2621820" cy="385611"/>
          </a:xfrm>
        </p:grpSpPr>
        <p:pic>
          <p:nvPicPr>
            <p:cNvPr id="156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247B3E57-14E2-4DD1-919D-6436681B0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472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33D78795-3E62-4FE2-B1BF-8E5681A2BA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090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646C502D-94DD-4F25-9A70-665C7EDBE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416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16E648C0-4951-4FA7-9841-6A07C6D2C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343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BE3ACB76-4213-4CB9-9CF0-5209356E8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435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4" descr="Download Red Flower Clipart Png - Cartoon Flower Transparent Background -  Full Size PNG Image - PNGkit">
              <a:extLst>
                <a:ext uri="{FF2B5EF4-FFF2-40B4-BE49-F238E27FC236}">
                  <a16:creationId xmlns:a16="http://schemas.microsoft.com/office/drawing/2014/main" id="{A6B56B39-D269-4BA4-B002-4CDD3F09B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667" y="4043628"/>
              <a:ext cx="413949" cy="385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855720" y="2886280"/>
            <a:ext cx="2212746" cy="1420632"/>
            <a:chOff x="3855720" y="2886280"/>
            <a:chExt cx="2212746" cy="142063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60" cy="385611"/>
              <a:chOff x="5403707" y="4320890"/>
              <a:chExt cx="1798912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7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2886280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Nhiều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2408742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198594" y="4610584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5966990" y="3799209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68" grpId="0" animBg="1"/>
      <p:bldP spid="189" grpId="0"/>
      <p:bldP spid="1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748146" y="14805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271366" y="1367918"/>
            <a:ext cx="5364962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6820885" y="891115"/>
            <a:ext cx="4387836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5633385" y="1904174"/>
            <a:ext cx="1002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3645010" y="3078860"/>
            <a:ext cx="299131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2688051" y="2486065"/>
            <a:ext cx="27152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285221" y="2486065"/>
            <a:ext cx="792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E600C5-58AF-4C5A-ADEF-CD817E68A451}"/>
              </a:ext>
            </a:extLst>
          </p:cNvPr>
          <p:cNvCxnSpPr>
            <a:cxnSpLocks/>
          </p:cNvCxnSpPr>
          <p:nvPr/>
        </p:nvCxnSpPr>
        <p:spPr>
          <a:xfrm flipV="1">
            <a:off x="2494088" y="3078860"/>
            <a:ext cx="10249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1392021" y="3674605"/>
            <a:ext cx="256182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271366" y="3918349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Nam: 9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: 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909843" y="1398730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306CF6-B797-4F48-8C46-0FEF18B7AF5B}"/>
              </a:ext>
            </a:extLst>
          </p:cNvPr>
          <p:cNvGrpSpPr/>
          <p:nvPr/>
        </p:nvGrpSpPr>
        <p:grpSpPr>
          <a:xfrm>
            <a:off x="5966990" y="3613469"/>
            <a:ext cx="5304237" cy="2727271"/>
            <a:chOff x="5966990" y="3799209"/>
            <a:chExt cx="5304237" cy="272727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B01741-B23D-42BA-B7CF-D3216F28126B}"/>
                </a:ext>
              </a:extLst>
            </p:cNvPr>
            <p:cNvSpPr txBox="1"/>
            <p:nvPr/>
          </p:nvSpPr>
          <p:spPr>
            <a:xfrm>
              <a:off x="5966990" y="3799209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i="1" dirty="0" err="1">
                  <a:solidFill>
                    <a:srgbClr val="FF0000"/>
                  </a:solidFill>
                </a:rPr>
                <a:t>Bài</a:t>
              </a:r>
              <a:r>
                <a:rPr lang="en-US" sz="2600" i="1" dirty="0">
                  <a:solidFill>
                    <a:srgbClr val="FF0000"/>
                  </a:solidFill>
                </a:rPr>
                <a:t> </a:t>
              </a:r>
              <a:r>
                <a:rPr lang="en-US" sz="2600" i="1" dirty="0" err="1">
                  <a:solidFill>
                    <a:srgbClr val="FF0000"/>
                  </a:solidFill>
                </a:rPr>
                <a:t>giải</a:t>
              </a:r>
              <a:endParaRPr lang="en-US" sz="26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 </a:t>
              </a:r>
              <a:r>
                <a:rPr lang="en-US" sz="2600" dirty="0" err="1"/>
                <a:t>của</a:t>
              </a:r>
              <a:r>
                <a:rPr lang="en-US" sz="2600" dirty="0"/>
                <a:t> </a:t>
              </a:r>
              <a:r>
                <a:rPr lang="en-US" sz="2600" dirty="0" err="1"/>
                <a:t>lớp</a:t>
              </a:r>
              <a:r>
                <a:rPr lang="en-US" sz="2600" dirty="0"/>
                <a:t> </a:t>
              </a:r>
              <a:r>
                <a:rPr lang="en-US" sz="2600" dirty="0" err="1"/>
                <a:t>học</a:t>
              </a:r>
              <a:r>
                <a:rPr lang="en-US" sz="2600" dirty="0"/>
                <a:t> </a:t>
              </a:r>
              <a:r>
                <a:rPr lang="en-US" sz="2600" dirty="0" err="1"/>
                <a:t>bơi</a:t>
              </a:r>
              <a:r>
                <a:rPr lang="en-US" sz="2600" dirty="0"/>
                <a:t> </a:t>
              </a:r>
              <a:r>
                <a:rPr lang="en-US" sz="2600" dirty="0" err="1"/>
                <a:t>là</a:t>
              </a:r>
              <a:r>
                <a:rPr lang="en-US" sz="26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/>
                <a:t>                           (</a:t>
              </a:r>
              <a:r>
                <a:rPr lang="en-US" sz="2600" dirty="0" err="1"/>
                <a:t>bạn</a:t>
              </a:r>
              <a:r>
                <a:rPr lang="en-US" sz="26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600" dirty="0" err="1"/>
                <a:t>Đáp</a:t>
              </a:r>
              <a:r>
                <a:rPr lang="en-US" sz="2600" dirty="0"/>
                <a:t> </a:t>
              </a:r>
              <a:r>
                <a:rPr lang="en-US" sz="2600" dirty="0" err="1"/>
                <a:t>số</a:t>
              </a:r>
              <a:r>
                <a:rPr lang="en-US" sz="2600" dirty="0"/>
                <a:t>:          </a:t>
              </a:r>
              <a:r>
                <a:rPr lang="en-US" sz="2600" dirty="0" err="1"/>
                <a:t>bạn</a:t>
              </a:r>
              <a:r>
                <a:rPr lang="en-US" sz="2600" dirty="0"/>
                <a:t> </a:t>
              </a:r>
              <a:r>
                <a:rPr lang="en-US" sz="2600" dirty="0" err="1"/>
                <a:t>nữ</a:t>
              </a:r>
              <a:r>
                <a:rPr lang="en-US" sz="2600" dirty="0"/>
                <a:t>.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F93F56D-7CF4-4798-80EB-B6D7D43D3245}"/>
                </a:ext>
              </a:extLst>
            </p:cNvPr>
            <p:cNvSpPr/>
            <p:nvPr/>
          </p:nvSpPr>
          <p:spPr>
            <a:xfrm>
              <a:off x="8297087" y="5898503"/>
              <a:ext cx="644041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9D80EB2-A737-4C20-BC01-E6DEC59C2089}"/>
                </a:ext>
              </a:extLst>
            </p:cNvPr>
            <p:cNvGrpSpPr/>
            <p:nvPr/>
          </p:nvGrpSpPr>
          <p:grpSpPr>
            <a:xfrm>
              <a:off x="6969629" y="5275824"/>
              <a:ext cx="2483661" cy="492443"/>
              <a:chOff x="7014037" y="4894113"/>
              <a:chExt cx="2483661" cy="49244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49C8C13-0306-4661-A0B5-D2983334AB20}"/>
                  </a:ext>
                </a:extLst>
              </p:cNvPr>
              <p:cNvSpPr/>
              <p:nvPr/>
            </p:nvSpPr>
            <p:spPr>
              <a:xfrm>
                <a:off x="7014037" y="4922071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30747E6-E375-41AF-BD5A-C75FECECB46E}"/>
                  </a:ext>
                </a:extLst>
              </p:cNvPr>
              <p:cNvSpPr/>
              <p:nvPr/>
            </p:nvSpPr>
            <p:spPr>
              <a:xfrm>
                <a:off x="7935592" y="491744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AE5C3AF-4529-4BCC-B643-AFE316DD66D0}"/>
                  </a:ext>
                </a:extLst>
              </p:cNvPr>
              <p:cNvSpPr txBox="1"/>
              <p:nvPr/>
            </p:nvSpPr>
            <p:spPr>
              <a:xfrm>
                <a:off x="7498243" y="4894113"/>
                <a:ext cx="190970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+        =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5D6876FF-CA78-4D55-AB84-A595BEB9A9BB}"/>
                  </a:ext>
                </a:extLst>
              </p:cNvPr>
              <p:cNvSpPr/>
              <p:nvPr/>
            </p:nvSpPr>
            <p:spPr>
              <a:xfrm>
                <a:off x="8857555" y="4922071"/>
                <a:ext cx="640143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7102438" y="519733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8023993" y="5184890"/>
            <a:ext cx="177995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8840915" y="5131904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337863" y="5720017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11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50904" y="1071281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1455245" y="1656645"/>
            <a:ext cx="494555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57996"/>
            <a:ext cx="48538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1106513" y="2342023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Tóm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tắt</a:t>
            </a:r>
            <a:endParaRPr lang="en-US" sz="2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/>
              <a:t>Gà</a:t>
            </a:r>
            <a:r>
              <a:rPr lang="en-US" sz="26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Vịt</a:t>
            </a:r>
            <a:r>
              <a:rPr lang="en-US" sz="26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833C5C-F2BF-4451-B730-861F5D903E2D}"/>
              </a:ext>
            </a:extLst>
          </p:cNvPr>
          <p:cNvGrpSpPr/>
          <p:nvPr/>
        </p:nvGrpSpPr>
        <p:grpSpPr>
          <a:xfrm>
            <a:off x="5781250" y="2284719"/>
            <a:ext cx="5304237" cy="2727271"/>
            <a:chOff x="5781250" y="2284719"/>
            <a:chExt cx="5304237" cy="272727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306CF6-B797-4F48-8C46-0FEF18B7AF5B}"/>
                </a:ext>
              </a:extLst>
            </p:cNvPr>
            <p:cNvGrpSpPr/>
            <p:nvPr/>
          </p:nvGrpSpPr>
          <p:grpSpPr>
            <a:xfrm>
              <a:off x="5781250" y="2284719"/>
              <a:ext cx="5304237" cy="2727271"/>
              <a:chOff x="5966990" y="3799209"/>
              <a:chExt cx="5304237" cy="272727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3B01741-B23D-42BA-B7CF-D3216F28126B}"/>
                  </a:ext>
                </a:extLst>
              </p:cNvPr>
              <p:cNvSpPr txBox="1"/>
              <p:nvPr/>
            </p:nvSpPr>
            <p:spPr>
              <a:xfrm>
                <a:off x="5966990" y="3799209"/>
                <a:ext cx="5304237" cy="2727271"/>
              </a:xfrm>
              <a:prstGeom prst="roundRect">
                <a:avLst/>
              </a:prstGeom>
              <a:solidFill>
                <a:srgbClr val="FFFF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6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Số</a:t>
                </a:r>
                <a:r>
                  <a:rPr lang="en-US" sz="2600" dirty="0"/>
                  <a:t>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/>
                  <a:t>                                       (con)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600" dirty="0" err="1"/>
                  <a:t>Đáp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:          con </a:t>
                </a:r>
                <a:r>
                  <a:rPr lang="en-US" sz="2600" dirty="0" err="1"/>
                  <a:t>vịt</a:t>
                </a:r>
                <a:r>
                  <a:rPr lang="en-US" sz="2600" dirty="0"/>
                  <a:t>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F93F56D-7CF4-4798-80EB-B6D7D43D3245}"/>
                  </a:ext>
                </a:extLst>
              </p:cNvPr>
              <p:cNvSpPr/>
              <p:nvPr/>
            </p:nvSpPr>
            <p:spPr>
              <a:xfrm>
                <a:off x="8356166" y="5852281"/>
                <a:ext cx="635288" cy="623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3877BA-7BFE-40A9-978E-7283B43ABCBC}"/>
                </a:ext>
              </a:extLst>
            </p:cNvPr>
            <p:cNvGrpSpPr/>
            <p:nvPr/>
          </p:nvGrpSpPr>
          <p:grpSpPr>
            <a:xfrm>
              <a:off x="6400800" y="3648354"/>
              <a:ext cx="3420928" cy="638644"/>
              <a:chOff x="6745358" y="4697295"/>
              <a:chExt cx="2394833" cy="44708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CF67841-ABAD-47A8-B118-BFC281E7F149}"/>
                  </a:ext>
                </a:extLst>
              </p:cNvPr>
              <p:cNvSpPr/>
              <p:nvPr/>
            </p:nvSpPr>
            <p:spPr>
              <a:xfrm>
                <a:off x="6745358" y="4697295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D91D972-8742-4E2F-83B2-8315F98504F2}"/>
                  </a:ext>
                </a:extLst>
              </p:cNvPr>
              <p:cNvSpPr/>
              <p:nvPr/>
            </p:nvSpPr>
            <p:spPr>
              <a:xfrm>
                <a:off x="7730075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9667E86-611F-431B-B1D7-CBB2D1028ADA}"/>
                  </a:ext>
                </a:extLst>
              </p:cNvPr>
              <p:cNvSpPr/>
              <p:nvPr/>
            </p:nvSpPr>
            <p:spPr>
              <a:xfrm>
                <a:off x="8216924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394561-8A4A-48EA-AD08-B601AF1489B9}"/>
                  </a:ext>
                </a:extLst>
              </p:cNvPr>
              <p:cNvSpPr/>
              <p:nvPr/>
            </p:nvSpPr>
            <p:spPr>
              <a:xfrm>
                <a:off x="8703773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C06E25D-9870-4AD7-BF04-36EA507E3706}"/>
                  </a:ext>
                </a:extLst>
              </p:cNvPr>
              <p:cNvSpPr/>
              <p:nvPr/>
            </p:nvSpPr>
            <p:spPr>
              <a:xfrm>
                <a:off x="7239196" y="4707962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4A610D5-7F07-442E-9828-53BFA80B0053}"/>
              </a:ext>
            </a:extLst>
          </p:cNvPr>
          <p:cNvSpPr/>
          <p:nvPr/>
        </p:nvSpPr>
        <p:spPr>
          <a:xfrm>
            <a:off x="6436712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214BC732-1589-49CB-A4C8-B6281544D4CC}"/>
              </a:ext>
            </a:extLst>
          </p:cNvPr>
          <p:cNvSpPr/>
          <p:nvPr/>
        </p:nvSpPr>
        <p:spPr>
          <a:xfrm>
            <a:off x="7188084" y="3819596"/>
            <a:ext cx="43978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1A8832A-FD28-4781-B16F-C331205C84FE}"/>
              </a:ext>
            </a:extLst>
          </p:cNvPr>
          <p:cNvSpPr/>
          <p:nvPr/>
        </p:nvSpPr>
        <p:spPr>
          <a:xfrm>
            <a:off x="7921973" y="3766784"/>
            <a:ext cx="411218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7324E63-B1E4-450C-BED5-4EC91B55BF3C}"/>
              </a:ext>
            </a:extLst>
          </p:cNvPr>
          <p:cNvSpPr/>
          <p:nvPr/>
        </p:nvSpPr>
        <p:spPr>
          <a:xfrm>
            <a:off x="8544388" y="3804359"/>
            <a:ext cx="581895" cy="4093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078566-6931-458F-A27B-17A8EF957BAC}"/>
              </a:ext>
            </a:extLst>
          </p:cNvPr>
          <p:cNvSpPr/>
          <p:nvPr/>
        </p:nvSpPr>
        <p:spPr>
          <a:xfrm>
            <a:off x="9224274" y="3804359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42A61E7-B26A-41D1-8352-B25B12F9CEF3}"/>
              </a:ext>
            </a:extLst>
          </p:cNvPr>
          <p:cNvSpPr/>
          <p:nvPr/>
        </p:nvSpPr>
        <p:spPr>
          <a:xfrm>
            <a:off x="8202320" y="4511693"/>
            <a:ext cx="571500" cy="31139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3023160" y="4667390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  <p:bldP spid="79" grpId="0" animBg="1"/>
      <p:bldP spid="80" grpId="0" animBg="1"/>
      <p:bldP spid="81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4123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>
            <a:extLst>
              <a:ext uri="{FF2B5EF4-FFF2-40B4-BE49-F238E27FC236}">
                <a16:creationId xmlns:a16="http://schemas.microsoft.com/office/drawing/2014/main" id="{65C93870-0642-4E9B-88AB-67A6FAE861F6}"/>
              </a:ext>
            </a:extLst>
          </p:cNvPr>
          <p:cNvSpPr txBox="1"/>
          <p:nvPr/>
        </p:nvSpPr>
        <p:spPr>
          <a:xfrm>
            <a:off x="3260980" y="795816"/>
            <a:ext cx="59827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r>
              <a:rPr lang="en-US" sz="2600" b="1" dirty="0" err="1"/>
              <a:t>bài</a:t>
            </a:r>
            <a:r>
              <a:rPr lang="en-US" sz="2600" b="1" dirty="0"/>
              <a:t> </a:t>
            </a:r>
            <a:r>
              <a:rPr lang="en-US" sz="2600" b="1" dirty="0" err="1"/>
              <a:t>toán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ít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đơn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endParaRPr lang="en-US" sz="26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967225" y="1226781"/>
            <a:ext cx="100418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8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Mai 2 </a:t>
            </a:r>
            <a:r>
              <a:rPr lang="en-US" sz="2400" dirty="0" err="1"/>
              <a:t>cái</a:t>
            </a:r>
            <a:r>
              <a:rPr lang="en-US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Hỏi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886279" y="1716308"/>
            <a:ext cx="538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580270" y="2275945"/>
            <a:ext cx="4801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3855720" y="1722409"/>
            <a:ext cx="1779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5759940" y="1716308"/>
            <a:ext cx="627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5294973" y="3487399"/>
            <a:ext cx="2212746" cy="767157"/>
            <a:chOff x="4070697" y="1597626"/>
            <a:chExt cx="2212746" cy="767157"/>
          </a:xfrm>
        </p:grpSpPr>
        <p:sp>
          <p:nvSpPr>
            <p:cNvPr id="163" name="Left Brace 162">
              <a:extLst>
                <a:ext uri="{FF2B5EF4-FFF2-40B4-BE49-F238E27FC236}">
                  <a16:creationId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16200000">
              <a:off x="4951307" y="108235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70697" y="1786933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/>
                <a:t>Ít</a:t>
              </a:r>
              <a:r>
                <a:rPr lang="en-US" sz="2400" dirty="0"/>
                <a:t> </a:t>
              </a:r>
              <a:r>
                <a:rPr lang="en-US" sz="2400" dirty="0" err="1"/>
                <a:t>hơn</a:t>
              </a:r>
              <a:r>
                <a:rPr lang="en-US" sz="2400" dirty="0"/>
                <a:t> 2</a:t>
              </a:r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7001840" y="3994414"/>
            <a:ext cx="4483736" cy="2478125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Nam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– 2 = 6 (</a:t>
            </a:r>
            <a:r>
              <a:rPr lang="en-US" sz="2400" dirty="0" err="1"/>
              <a:t>cái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4A2874-2218-439E-B31A-2184AAEADD7E}"/>
              </a:ext>
            </a:extLst>
          </p:cNvPr>
          <p:cNvCxnSpPr>
            <a:cxnSpLocks/>
          </p:cNvCxnSpPr>
          <p:nvPr/>
        </p:nvCxnSpPr>
        <p:spPr>
          <a:xfrm>
            <a:off x="7824268" y="1716308"/>
            <a:ext cx="2178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FC3865E-7E69-405D-A697-D979CB02C6D9}"/>
              </a:ext>
            </a:extLst>
          </p:cNvPr>
          <p:cNvGrpSpPr/>
          <p:nvPr/>
        </p:nvGrpSpPr>
        <p:grpSpPr>
          <a:xfrm>
            <a:off x="148771" y="2208913"/>
            <a:ext cx="6946237" cy="1278486"/>
            <a:chOff x="591454" y="2282046"/>
            <a:chExt cx="6946237" cy="12784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0040A-8627-4ADF-B0E7-5B70DD950F55}"/>
                </a:ext>
              </a:extLst>
            </p:cNvPr>
            <p:cNvGrpSpPr/>
            <p:nvPr/>
          </p:nvGrpSpPr>
          <p:grpSpPr>
            <a:xfrm>
              <a:off x="1598549" y="2282046"/>
              <a:ext cx="5939142" cy="1249272"/>
              <a:chOff x="811149" y="2179728"/>
              <a:chExt cx="5939142" cy="1249272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97B9297-7F8A-4619-B7DC-4E1738BEF16A}"/>
                  </a:ext>
                </a:extLst>
              </p:cNvPr>
              <p:cNvGrpSpPr/>
              <p:nvPr/>
            </p:nvGrpSpPr>
            <p:grpSpPr>
              <a:xfrm>
                <a:off x="823848" y="2179728"/>
                <a:ext cx="5926443" cy="970077"/>
                <a:chOff x="1408048" y="2205128"/>
                <a:chExt cx="2447671" cy="970077"/>
              </a:xfrm>
            </p:grpSpPr>
            <p:sp>
              <p:nvSpPr>
                <p:cNvPr id="134" name="Left Brace 133">
                  <a:extLst>
                    <a:ext uri="{FF2B5EF4-FFF2-40B4-BE49-F238E27FC236}">
                      <a16:creationId xmlns:a16="http://schemas.microsoft.com/office/drawing/2014/main" id="{378E857B-E22A-4830-9562-DEA0E236B240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8D59051-9471-406D-9A6C-B042AD3FDE01}"/>
                    </a:ext>
                  </a:extLst>
                </p:cNvPr>
                <p:cNvSpPr txBox="1"/>
                <p:nvPr/>
              </p:nvSpPr>
              <p:spPr>
                <a:xfrm>
                  <a:off x="2319405" y="2205128"/>
                  <a:ext cx="582060" cy="618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600" b="1" dirty="0"/>
                    <a:t>8</a:t>
                  </a:r>
                </a:p>
              </p:txBody>
            </p:sp>
          </p:grpSp>
          <p:pic>
            <p:nvPicPr>
              <p:cNvPr id="2662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367F9680-F2E7-466D-AEEA-9D718A7CFF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AE97E7-3F0F-42D6-8DC5-3EB9E57184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60B234E-6159-4A62-A0B0-38CFA5D01A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831E0588-C9A4-4C21-9047-7BD474308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4422CC7-3841-4CB8-9463-E4923CFE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D0D74DF-AD21-4BE3-B116-0DECAA31E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9F369A1-D5D5-43C9-8E4B-8D3C5DFE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694550A-EC66-45FC-B7DA-D88E529EA6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D07AB5-3DED-47B2-8388-C0374F1EF279}"/>
                </a:ext>
              </a:extLst>
            </p:cNvPr>
            <p:cNvSpPr txBox="1"/>
            <p:nvPr/>
          </p:nvSpPr>
          <p:spPr>
            <a:xfrm>
              <a:off x="591454" y="2982682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Mai: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CE6F99-D840-4186-AF7B-928C3F0C074B}"/>
              </a:ext>
            </a:extLst>
          </p:cNvPr>
          <p:cNvGrpSpPr/>
          <p:nvPr/>
        </p:nvGrpSpPr>
        <p:grpSpPr>
          <a:xfrm>
            <a:off x="1222703" y="4447628"/>
            <a:ext cx="4340476" cy="950173"/>
            <a:chOff x="1222703" y="4447628"/>
            <a:chExt cx="4340476" cy="950173"/>
          </a:xfrm>
        </p:grpSpPr>
        <p:sp>
          <p:nvSpPr>
            <p:cNvPr id="168" name="Left Brace 167">
              <a:extLst>
                <a:ext uri="{FF2B5EF4-FFF2-40B4-BE49-F238E27FC236}">
                  <a16:creationId xmlns:a16="http://schemas.microsoft.com/office/drawing/2014/main" id="{3FC51F81-8D46-4134-9115-3DB006780321}"/>
                </a:ext>
              </a:extLst>
            </p:cNvPr>
            <p:cNvSpPr/>
            <p:nvPr/>
          </p:nvSpPr>
          <p:spPr>
            <a:xfrm rot="16200000">
              <a:off x="3200136" y="2470195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28ADE6B-A3DD-4E30-A3BE-E2BF8FCCC727}"/>
                </a:ext>
              </a:extLst>
            </p:cNvPr>
            <p:cNvSpPr txBox="1"/>
            <p:nvPr/>
          </p:nvSpPr>
          <p:spPr>
            <a:xfrm>
              <a:off x="3140735" y="4779427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30E8AF-2E81-4741-9E47-9A1C4534AAEF}"/>
              </a:ext>
            </a:extLst>
          </p:cNvPr>
          <p:cNvGrpSpPr/>
          <p:nvPr/>
        </p:nvGrpSpPr>
        <p:grpSpPr>
          <a:xfrm>
            <a:off x="118927" y="3936358"/>
            <a:ext cx="5483590" cy="577850"/>
            <a:chOff x="118927" y="3936358"/>
            <a:chExt cx="5483590" cy="577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3EC165-D193-4E3F-92D9-80F68ADFB1D4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5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AD9AFAE-D037-4942-9606-3883F848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FE94E4A-B616-4FF4-AA06-A9E4F22B5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0816C3F8-A682-4A4F-909E-FA0FF6CFE4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2431378-FE2B-474F-92DB-7DB6435BB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9EBE56D-C882-41A8-8C45-92D4C562B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9B1C7B6-8635-4776-B075-6D3041D77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/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DB1373-BF54-4BC8-8316-63A83460525C}"/>
                </a:ext>
              </a:extLst>
            </p:cNvPr>
            <p:cNvSpPr txBox="1"/>
            <p:nvPr/>
          </p:nvSpPr>
          <p:spPr>
            <a:xfrm>
              <a:off x="118927" y="3936358"/>
              <a:ext cx="14093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/>
                <a:t>Nam: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893CD-E509-454E-B1FF-C59A6F01E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187" y="2026616"/>
            <a:ext cx="1952625" cy="1533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88077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580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305</cp:revision>
  <dcterms:created xsi:type="dcterms:W3CDTF">2021-06-02T01:34:28Z</dcterms:created>
  <dcterms:modified xsi:type="dcterms:W3CDTF">2021-06-07T03:29:10Z</dcterms:modified>
</cp:coreProperties>
</file>